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1040" r:id="rId4"/>
    <p:sldId id="1049" r:id="rId5"/>
    <p:sldId id="1053" r:id="rId6"/>
    <p:sldId id="1054" r:id="rId7"/>
    <p:sldId id="1055" r:id="rId8"/>
    <p:sldId id="1056" r:id="rId9"/>
    <p:sldId id="1058" r:id="rId10"/>
    <p:sldId id="1060" r:id="rId11"/>
    <p:sldId id="1068" r:id="rId12"/>
    <p:sldId id="1061" r:id="rId13"/>
    <p:sldId id="1062" r:id="rId14"/>
    <p:sldId id="1059" r:id="rId15"/>
    <p:sldId id="1063" r:id="rId16"/>
    <p:sldId id="1066" r:id="rId17"/>
    <p:sldId id="1064" r:id="rId18"/>
    <p:sldId id="1069" r:id="rId19"/>
    <p:sldId id="1065" r:id="rId20"/>
    <p:sldId id="1070" r:id="rId21"/>
    <p:sldId id="1073" r:id="rId22"/>
    <p:sldId id="1071" r:id="rId23"/>
    <p:sldId id="1072" r:id="rId24"/>
    <p:sldId id="1074" r:id="rId25"/>
    <p:sldId id="1075" r:id="rId26"/>
    <p:sldId id="1076" r:id="rId2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Muli Light" panose="020B0600000101010101" charset="0"/>
      <p:regular r:id="rId31"/>
      <p:bold r:id="rId32"/>
      <p:italic r:id="rId33"/>
      <p:boldItalic r:id="rId34"/>
    </p:embeddedFont>
    <p:embeddedFont>
      <p:font typeface="Poppins" panose="020B0600000101010101" charset="0"/>
      <p:regular r:id="rId35"/>
      <p:bold r:id="rId36"/>
      <p:italic r:id="rId37"/>
      <p:boldItalic r:id="rId38"/>
    </p:embeddedFont>
    <p:embeddedFont>
      <p:font typeface="Poppins Light" panose="020B0600000101010101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정한 토픽들입니다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어떤 사회적인 니즈가 </a:t>
            </a:r>
            <a:r>
              <a:rPr lang="ko-KR" altLang="en-US" dirty="0" err="1"/>
              <a:t>발생하는가하면</a:t>
            </a:r>
            <a:r>
              <a:rPr lang="en-US" altLang="ko-KR" dirty="0"/>
              <a:t>, </a:t>
            </a:r>
            <a:r>
              <a:rPr lang="ko-KR" altLang="en-US" dirty="0"/>
              <a:t>컨텐츠를 제공하는 </a:t>
            </a:r>
            <a:r>
              <a:rPr lang="ko-KR" altLang="en-US" dirty="0" err="1"/>
              <a:t>스트리머들도</a:t>
            </a:r>
            <a:r>
              <a:rPr lang="ko-KR" altLang="en-US" dirty="0"/>
              <a:t> 많아지고 이를 시청하는 소비자들도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소비자들의 컨텐츠 소비시간은 </a:t>
            </a:r>
            <a:r>
              <a:rPr lang="ko-KR" altLang="en-US" dirty="0" err="1"/>
              <a:t>한정되어있고</a:t>
            </a:r>
            <a:r>
              <a:rPr lang="en-US" altLang="ko-KR" dirty="0"/>
              <a:t>, </a:t>
            </a:r>
            <a:r>
              <a:rPr lang="ko-KR" altLang="en-US" dirty="0"/>
              <a:t>이 시간내에 </a:t>
            </a:r>
            <a:r>
              <a:rPr lang="ko-KR" altLang="en-US" dirty="0" err="1"/>
              <a:t>스트리머들은</a:t>
            </a:r>
            <a:r>
              <a:rPr lang="ko-KR" altLang="en-US" dirty="0"/>
              <a:t> </a:t>
            </a:r>
            <a:r>
              <a:rPr lang="ko-KR" altLang="en-US" dirty="0" err="1"/>
              <a:t>자신의영상을</a:t>
            </a:r>
            <a:r>
              <a:rPr lang="ko-KR" altLang="en-US" dirty="0"/>
              <a:t> </a:t>
            </a:r>
            <a:r>
              <a:rPr lang="ko-KR" altLang="en-US" dirty="0" err="1"/>
              <a:t>보게끔해야합니다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주목을 </a:t>
            </a:r>
            <a:r>
              <a:rPr lang="ko-KR" altLang="en-US" dirty="0" err="1"/>
              <a:t>끌만한</a:t>
            </a:r>
            <a:r>
              <a:rPr lang="ko-KR" altLang="en-US" dirty="0"/>
              <a:t> 컨텐츠를 제공할 </a:t>
            </a:r>
            <a:r>
              <a:rPr lang="ko-KR" altLang="en-US" dirty="0" err="1"/>
              <a:t>수도있지만</a:t>
            </a:r>
            <a:r>
              <a:rPr lang="en-US" altLang="ko-KR" dirty="0"/>
              <a:t>, </a:t>
            </a:r>
            <a:r>
              <a:rPr lang="ko-KR" altLang="en-US" dirty="0"/>
              <a:t>이를 짧은 길이의 영상으로 편집하여 </a:t>
            </a:r>
            <a:r>
              <a:rPr lang="ko-KR" altLang="en-US" dirty="0" err="1"/>
              <a:t>제공하는것도</a:t>
            </a:r>
            <a:r>
              <a:rPr lang="ko-KR" altLang="en-US" dirty="0"/>
              <a:t> 하나의 중요한 포인트입니다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이를 편집해줄 영상편집자들은 고급인력입니다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62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Upload-&gt;</a:t>
            </a:r>
            <a:r>
              <a:rPr lang="ko-KR" altLang="en-US" dirty="0" err="1"/>
              <a:t>랜덤한</a:t>
            </a:r>
            <a:r>
              <a:rPr lang="ko-KR" altLang="en-US" dirty="0"/>
              <a:t> 이미지선정 </a:t>
            </a:r>
            <a:r>
              <a:rPr lang="en-US" altLang="ko-KR" dirty="0"/>
              <a:t>-&gt; </a:t>
            </a:r>
            <a:r>
              <a:rPr lang="ko-KR" altLang="en-US" dirty="0" err="1"/>
              <a:t>방송자</a:t>
            </a:r>
            <a:r>
              <a:rPr lang="ko-KR" altLang="en-US" dirty="0"/>
              <a:t> 화면을 방송자가 직접 </a:t>
            </a:r>
            <a:r>
              <a:rPr lang="en-US" altLang="ko-KR" dirty="0"/>
              <a:t>frame </a:t>
            </a:r>
            <a:r>
              <a:rPr lang="ko-KR" altLang="en-US" dirty="0"/>
              <a:t>설정</a:t>
            </a:r>
            <a:r>
              <a:rPr lang="en-US" altLang="ko-KR" dirty="0"/>
              <a:t>(</a:t>
            </a:r>
            <a:r>
              <a:rPr lang="ko-KR" altLang="en-US" dirty="0"/>
              <a:t>영상분석 속도향상 기대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는 나중에 하이라이트 알고리즘을 </a:t>
            </a:r>
            <a:r>
              <a:rPr lang="ko-KR" altLang="en-US" dirty="0" err="1"/>
              <a:t>개발할때</a:t>
            </a:r>
            <a:r>
              <a:rPr lang="ko-KR" altLang="en-US" dirty="0"/>
              <a:t> 필요할 수도 </a:t>
            </a:r>
            <a:r>
              <a:rPr lang="ko-KR" altLang="en-US" dirty="0" err="1"/>
              <a:t>있을거라고</a:t>
            </a:r>
            <a:r>
              <a:rPr lang="ko-KR" altLang="en-US" dirty="0"/>
              <a:t> 예상하였습니다</a:t>
            </a:r>
            <a:r>
              <a:rPr lang="en-US" altLang="ko-KR" dirty="0"/>
              <a:t>. </a:t>
            </a:r>
            <a:r>
              <a:rPr lang="ko-KR" altLang="en-US" dirty="0"/>
              <a:t>이부분은 선택적입니다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방송자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가 얼굴</a:t>
            </a:r>
            <a:r>
              <a:rPr lang="en-US" altLang="ko-KR" dirty="0"/>
              <a:t>/</a:t>
            </a:r>
            <a:r>
              <a:rPr lang="ko-KR" altLang="en-US" dirty="0"/>
              <a:t>음성</a:t>
            </a:r>
            <a:r>
              <a:rPr lang="en-US" altLang="ko-KR" dirty="0"/>
              <a:t>/</a:t>
            </a:r>
            <a:r>
              <a:rPr lang="ko-KR" altLang="en-US" dirty="0"/>
              <a:t>채팅분석을 체크박스로 선택한 후 </a:t>
            </a:r>
            <a:r>
              <a:rPr lang="en-US" altLang="ko-KR" dirty="0"/>
              <a:t>analyze</a:t>
            </a:r>
            <a:r>
              <a:rPr lang="ko-KR" altLang="en-US" dirty="0"/>
              <a:t>버튼을 누르면 서버에서 처리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저희가 예상하는 처리 방식은</a:t>
            </a:r>
            <a:r>
              <a:rPr lang="en-US" altLang="ko-KR" dirty="0"/>
              <a:t>, </a:t>
            </a:r>
            <a:r>
              <a:rPr lang="ko-KR" altLang="en-US" dirty="0"/>
              <a:t>얼굴</a:t>
            </a:r>
            <a:r>
              <a:rPr lang="en-US" altLang="ko-KR" dirty="0"/>
              <a:t>/</a:t>
            </a:r>
            <a:r>
              <a:rPr lang="ko-KR" altLang="en-US" dirty="0"/>
              <a:t>음성 분석에서 하이라이트가 될 가능성이 높은 특정시간들의 아웃풋과 채팅분석에서 하이라이트가 될 가능성이 높은 특정시간들의 아웃풋의</a:t>
            </a:r>
            <a:endParaRPr lang="en-US" altLang="ko-KR" dirty="0"/>
          </a:p>
          <a:p>
            <a:r>
              <a:rPr lang="ko-KR" altLang="en-US" dirty="0"/>
              <a:t>교집합을 하이라이트가 될 가능성이 높다고 판단하는 것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34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Highlight Play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00A047-EB10-45B6-AD3B-C3F55AE0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498155"/>
            <a:ext cx="7642187" cy="31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Twitch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B7D8889-EE6B-4F61-855E-3E2CD8B1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84" y="910088"/>
            <a:ext cx="5585460" cy="33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MovieSlice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43FF0-8EEA-441A-B45F-D27BB94E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8" y="947067"/>
            <a:ext cx="6233807" cy="38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0" y="941790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LIFE.FILM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AD5CE-7756-463B-824A-DAAC9E75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2" y="966273"/>
            <a:ext cx="7207624" cy="35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7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47257" y="1100744"/>
            <a:ext cx="6941149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So, we propose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“Auto video editor”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for game streamer on Twitch by English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86308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47257" y="1100743"/>
            <a:ext cx="6941149" cy="3430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So, we propose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“Auto video editor”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for game streamer on Twitch by English</a:t>
            </a: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Remarkable features..(Goals)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Twitch chat analyze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With face &amp; speech recognition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 scalability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1648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F9B65B-BB36-4A13-A4FD-6966F716583B}"/>
              </a:ext>
            </a:extLst>
          </p:cNvPr>
          <p:cNvGrpSpPr/>
          <p:nvPr/>
        </p:nvGrpSpPr>
        <p:grpSpPr>
          <a:xfrm>
            <a:off x="558053" y="1048871"/>
            <a:ext cx="7839635" cy="3469341"/>
            <a:chOff x="558053" y="1048871"/>
            <a:chExt cx="7839635" cy="34693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75DFD3-6982-47C0-869D-FBAD6CF164E7}"/>
                </a:ext>
              </a:extLst>
            </p:cNvPr>
            <p:cNvSpPr/>
            <p:nvPr/>
          </p:nvSpPr>
          <p:spPr>
            <a:xfrm>
              <a:off x="558053" y="1048871"/>
              <a:ext cx="7839635" cy="34693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1E0BD8-99F5-42D3-B3F0-AF0B63ED5995}"/>
                </a:ext>
              </a:extLst>
            </p:cNvPr>
            <p:cNvSpPr/>
            <p:nvPr/>
          </p:nvSpPr>
          <p:spPr>
            <a:xfrm>
              <a:off x="3795432" y="2045054"/>
              <a:ext cx="1364876" cy="12739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Login form</a:t>
              </a:r>
            </a:p>
            <a:p>
              <a:pPr algn="ctr"/>
              <a:r>
                <a:rPr lang="en-US" altLang="ko-KR" dirty="0"/>
                <a:t>(Social media)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2A1801-A8C7-46A8-AD17-EA595276E5E8}"/>
                </a:ext>
              </a:extLst>
            </p:cNvPr>
            <p:cNvSpPr txBox="1"/>
            <p:nvPr/>
          </p:nvSpPr>
          <p:spPr>
            <a:xfrm>
              <a:off x="558053" y="104887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UI(1) - Login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F4082E-4878-4AF3-93EC-79E81CFFD739}"/>
                </a:ext>
              </a:extLst>
            </p:cNvPr>
            <p:cNvSpPr txBox="1"/>
            <p:nvPr/>
          </p:nvSpPr>
          <p:spPr>
            <a:xfrm>
              <a:off x="7058860" y="1104164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Security(https)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534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3E5DE2-C1BF-4130-AB45-CF8280C13B01}"/>
              </a:ext>
            </a:extLst>
          </p:cNvPr>
          <p:cNvGrpSpPr/>
          <p:nvPr/>
        </p:nvGrpSpPr>
        <p:grpSpPr>
          <a:xfrm>
            <a:off x="531902" y="1048871"/>
            <a:ext cx="7865786" cy="3469341"/>
            <a:chOff x="531902" y="1048871"/>
            <a:chExt cx="7865786" cy="34693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75DFD3-6982-47C0-869D-FBAD6CF164E7}"/>
                </a:ext>
              </a:extLst>
            </p:cNvPr>
            <p:cNvSpPr/>
            <p:nvPr/>
          </p:nvSpPr>
          <p:spPr>
            <a:xfrm>
              <a:off x="558053" y="1048871"/>
              <a:ext cx="7839635" cy="34693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D8503A-DDE8-4159-A06B-86D86BFF9045}"/>
                </a:ext>
              </a:extLst>
            </p:cNvPr>
            <p:cNvSpPr/>
            <p:nvPr/>
          </p:nvSpPr>
          <p:spPr>
            <a:xfrm>
              <a:off x="849158" y="1142248"/>
              <a:ext cx="7180729" cy="211118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Image from video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2A1801-A8C7-46A8-AD17-EA595276E5E8}"/>
                </a:ext>
              </a:extLst>
            </p:cNvPr>
            <p:cNvSpPr txBox="1"/>
            <p:nvPr/>
          </p:nvSpPr>
          <p:spPr>
            <a:xfrm>
              <a:off x="531902" y="1142248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UI(2) : Main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D913E1-2F3D-42C3-ADC1-5E6A2EDE1C94}"/>
                </a:ext>
              </a:extLst>
            </p:cNvPr>
            <p:cNvSpPr/>
            <p:nvPr/>
          </p:nvSpPr>
          <p:spPr>
            <a:xfrm>
              <a:off x="1144993" y="3412393"/>
              <a:ext cx="1188071" cy="322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Upload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07E98F-A8EC-42D4-9473-2ED778815040}"/>
                </a:ext>
              </a:extLst>
            </p:cNvPr>
            <p:cNvSpPr/>
            <p:nvPr/>
          </p:nvSpPr>
          <p:spPr>
            <a:xfrm>
              <a:off x="2624169" y="3419116"/>
              <a:ext cx="1188071" cy="322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Delay(Int)</a:t>
              </a:r>
              <a:endParaRPr lang="ko-KR" altLang="en-US" dirty="0"/>
            </a:p>
          </p:txBody>
        </p:sp>
        <p:pic>
          <p:nvPicPr>
            <p:cNvPr id="13" name="그림 12" descr="실내, 사람, 벽, 컴퓨터이(가) 표시된 사진&#10;&#10;자동 생성된 설명">
              <a:extLst>
                <a:ext uri="{FF2B5EF4-FFF2-40B4-BE49-F238E27FC236}">
                  <a16:creationId xmlns:a16="http://schemas.microsoft.com/office/drawing/2014/main" id="{637A7C77-620C-4BE5-9355-B0FBB00A2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0782" y="1966492"/>
              <a:ext cx="2155771" cy="121051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6C0C5C4-BFA6-4E17-AFCD-B33B60465C9A}"/>
                </a:ext>
              </a:extLst>
            </p:cNvPr>
            <p:cNvSpPr/>
            <p:nvPr/>
          </p:nvSpPr>
          <p:spPr>
            <a:xfrm>
              <a:off x="5740781" y="1966492"/>
              <a:ext cx="2155771" cy="12105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4D1288-FF54-4C7A-BECE-863E385DFDCC}"/>
                </a:ext>
              </a:extLst>
            </p:cNvPr>
            <p:cNvSpPr/>
            <p:nvPr/>
          </p:nvSpPr>
          <p:spPr>
            <a:xfrm>
              <a:off x="6520465" y="3428627"/>
              <a:ext cx="1188071" cy="322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Analyze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2E13D4-F5C3-4755-85C2-92E6ACC68AFE}"/>
                </a:ext>
              </a:extLst>
            </p:cNvPr>
            <p:cNvSpPr/>
            <p:nvPr/>
          </p:nvSpPr>
          <p:spPr>
            <a:xfrm>
              <a:off x="4103345" y="3428627"/>
              <a:ext cx="2062131" cy="675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Face Recognition    </a:t>
              </a:r>
              <a:r>
                <a:rPr lang="ko-KR" altLang="en-US" dirty="0"/>
                <a:t>▣</a:t>
              </a:r>
              <a:endParaRPr lang="en-US" altLang="ko-KR" dirty="0"/>
            </a:p>
            <a:p>
              <a:pPr algn="ctr"/>
              <a:r>
                <a:rPr lang="en-US" altLang="ko-KR" dirty="0"/>
                <a:t>Speech Recognition</a:t>
              </a:r>
              <a:r>
                <a:rPr lang="ko-KR" altLang="en-US" dirty="0"/>
                <a:t>▣</a:t>
              </a:r>
              <a:endParaRPr lang="en-US" altLang="ko-KR" dirty="0"/>
            </a:p>
            <a:p>
              <a:pPr algn="ctr"/>
              <a:r>
                <a:rPr lang="en-US" altLang="ko-KR" dirty="0"/>
                <a:t>Chat Recognition    </a:t>
              </a:r>
              <a:r>
                <a:rPr lang="ko-KR" altLang="en-US" dirty="0"/>
                <a:t>▣</a:t>
              </a:r>
              <a:endParaRPr lang="en-US" altLang="ko-KR" dirty="0"/>
            </a:p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4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D3278E-F751-4BE0-8212-0ED5EC479C93}"/>
              </a:ext>
            </a:extLst>
          </p:cNvPr>
          <p:cNvGrpSpPr/>
          <p:nvPr/>
        </p:nvGrpSpPr>
        <p:grpSpPr>
          <a:xfrm>
            <a:off x="558053" y="1048871"/>
            <a:ext cx="7839635" cy="3469341"/>
            <a:chOff x="558053" y="1048871"/>
            <a:chExt cx="7839635" cy="34693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75DFD3-6982-47C0-869D-FBAD6CF164E7}"/>
                </a:ext>
              </a:extLst>
            </p:cNvPr>
            <p:cNvSpPr/>
            <p:nvPr/>
          </p:nvSpPr>
          <p:spPr>
            <a:xfrm>
              <a:off x="558053" y="1048871"/>
              <a:ext cx="7839635" cy="34693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2A1801-A8C7-46A8-AD17-EA595276E5E8}"/>
                </a:ext>
              </a:extLst>
            </p:cNvPr>
            <p:cNvSpPr txBox="1"/>
            <p:nvPr/>
          </p:nvSpPr>
          <p:spPr>
            <a:xfrm>
              <a:off x="558053" y="1048871"/>
              <a:ext cx="23054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UI(3) : Download &amp; History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F4082E-4878-4AF3-93EC-79E81CFFD739}"/>
                </a:ext>
              </a:extLst>
            </p:cNvPr>
            <p:cNvSpPr txBox="1"/>
            <p:nvPr/>
          </p:nvSpPr>
          <p:spPr>
            <a:xfrm>
              <a:off x="6971453" y="1099115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Download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DBC0D5-8A98-4D0F-9F52-E928A64EAB4D}"/>
                </a:ext>
              </a:extLst>
            </p:cNvPr>
            <p:cNvSpPr/>
            <p:nvPr/>
          </p:nvSpPr>
          <p:spPr>
            <a:xfrm>
              <a:off x="4645959" y="1278222"/>
              <a:ext cx="2325495" cy="5177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Rendered Video (1)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830832-1C3A-494E-867F-612FB6FA8C14}"/>
                </a:ext>
              </a:extLst>
            </p:cNvPr>
            <p:cNvSpPr/>
            <p:nvPr/>
          </p:nvSpPr>
          <p:spPr>
            <a:xfrm>
              <a:off x="4645958" y="2012372"/>
              <a:ext cx="2325495" cy="5177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Rendered Video (2)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ACA2A2C-B221-4AD0-A32A-B7CFD6BD3ABF}"/>
                </a:ext>
              </a:extLst>
            </p:cNvPr>
            <p:cNvSpPr/>
            <p:nvPr/>
          </p:nvSpPr>
          <p:spPr>
            <a:xfrm>
              <a:off x="4645958" y="2721132"/>
              <a:ext cx="2325495" cy="5177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Rendered Video (3)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8D6869-59EE-41C8-B48B-7A2C2EAC279F}"/>
                </a:ext>
              </a:extLst>
            </p:cNvPr>
            <p:cNvSpPr/>
            <p:nvPr/>
          </p:nvSpPr>
          <p:spPr>
            <a:xfrm>
              <a:off x="4645958" y="3417950"/>
              <a:ext cx="2325495" cy="5177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/>
                  </a:solidFill>
                </a:rPr>
                <a:t>Rendered Video (4)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8941" y="2675965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WSGI </a:t>
            </a:r>
            <a:r>
              <a:rPr lang="en-US" altLang="ko-KR" dirty="0" err="1">
                <a:latin typeface="Muli Light" panose="020B0600000101010101" charset="0"/>
              </a:rPr>
              <a:t>MiddleWare</a:t>
            </a:r>
            <a:r>
              <a:rPr lang="en-US" altLang="ko-KR" dirty="0">
                <a:latin typeface="Muli Light" panose="020B0600000101010101" charset="0"/>
              </a:rPr>
              <a:t>: </a:t>
            </a:r>
            <a:r>
              <a:rPr lang="en-US" altLang="ko-KR" dirty="0" err="1">
                <a:latin typeface="Muli Light" panose="020B0600000101010101" charset="0"/>
              </a:rPr>
              <a:t>uWSGI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Security: http over </a:t>
            </a:r>
            <a:r>
              <a:rPr lang="en-US" altLang="ko-KR" dirty="0" err="1">
                <a:latin typeface="Muli Light" panose="020B0600000101010101" charset="0"/>
              </a:rPr>
              <a:t>ssl</a:t>
            </a:r>
            <a:r>
              <a:rPr lang="en-US" altLang="ko-KR" dirty="0">
                <a:latin typeface="Muli Light" panose="020B0600000101010101" charset="0"/>
              </a:rPr>
              <a:t> (https)</a:t>
            </a: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1026" name="Picture 2" descr="https://lh3.googleusercontent.com/K2PnfRec2H6u6IlS1OSgvmlNYtAetSOe8178IukNQxHu_9pEfeCO57PL3WnQWwVXmF2tekMMwG3v6xXGiwbWO1R-H8sHz8FfZgppfKxmoB6DSUShmuJYwavQsFcolTmWmBAyK9YP">
            <a:extLst>
              <a:ext uri="{FF2B5EF4-FFF2-40B4-BE49-F238E27FC236}">
                <a16:creationId xmlns:a16="http://schemas.microsoft.com/office/drawing/2014/main" id="{58FB2BB1-6704-4892-85EB-6728144F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86" y="986444"/>
            <a:ext cx="5853673" cy="2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676C3F-D40A-4D89-966B-7B2231D44872}"/>
              </a:ext>
            </a:extLst>
          </p:cNvPr>
          <p:cNvSpPr/>
          <p:nvPr/>
        </p:nvSpPr>
        <p:spPr>
          <a:xfrm>
            <a:off x="3200400" y="1506071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E9ED8-7099-43F2-AC31-F4C535C57417}"/>
              </a:ext>
            </a:extLst>
          </p:cNvPr>
          <p:cNvSpPr/>
          <p:nvPr/>
        </p:nvSpPr>
        <p:spPr>
          <a:xfrm>
            <a:off x="4499274" y="1541959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53FC5-D57D-4B61-B7A5-192942FF7A91}"/>
              </a:ext>
            </a:extLst>
          </p:cNvPr>
          <p:cNvSpPr/>
          <p:nvPr/>
        </p:nvSpPr>
        <p:spPr>
          <a:xfrm>
            <a:off x="6135573" y="1494894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BE346B-766B-4A8B-BAEA-7CD1B64B7EE4}"/>
              </a:ext>
            </a:extLst>
          </p:cNvPr>
          <p:cNvSpPr/>
          <p:nvPr/>
        </p:nvSpPr>
        <p:spPr>
          <a:xfrm>
            <a:off x="7265735" y="1506071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83EC8-24F6-4247-AD92-5AA1F6BDFE87}"/>
              </a:ext>
            </a:extLst>
          </p:cNvPr>
          <p:cNvSpPr/>
          <p:nvPr/>
        </p:nvSpPr>
        <p:spPr>
          <a:xfrm>
            <a:off x="6531941" y="1243854"/>
            <a:ext cx="917729" cy="148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2"/>
                </a:solidFill>
              </a:rPr>
              <a:t>Web-App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8429" y="910088"/>
            <a:ext cx="8579224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&lt;Features&gt;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Payment System(Toss)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Large file upload and download (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upto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4GB)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Face &amp; Speech Recognition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Highlight algorithm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Video merging and rendering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Notification mail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</p:spTree>
    <p:extLst>
      <p:ext uri="{BB962C8B-B14F-4D97-AF65-F5344CB8AC3E}">
        <p14:creationId xmlns:p14="http://schemas.microsoft.com/office/powerpoint/2010/main" val="356179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/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Sever, </a:t>
              </a:r>
              <a:r>
                <a:rPr lang="en-US" altLang="ko-KR" sz="825" dirty="0">
                  <a:solidFill>
                    <a:srgbClr val="7B8898"/>
                  </a:solidFill>
                </a:rPr>
                <a:t>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r>
                <a:rPr lang="en-US" altLang="ko-KR" sz="825" dirty="0">
                  <a:solidFill>
                    <a:srgbClr val="7B8898"/>
                  </a:solidFill>
                </a:rPr>
                <a:t>, Database</a:t>
              </a:r>
              <a:endParaRPr lang="en-US" sz="825" dirty="0">
                <a:solidFill>
                  <a:srgbClr val="7B8898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74366" y="983395"/>
            <a:ext cx="1835833" cy="3726414"/>
            <a:chOff x="623732" y="1700808"/>
            <a:chExt cx="2447777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FRONTEND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Dashboard UI, </a:t>
              </a:r>
              <a:r>
                <a:rPr lang="en-US" altLang="ko-KR" sz="825" dirty="0">
                  <a:solidFill>
                    <a:srgbClr val="7B8898"/>
                  </a:solidFill>
                </a:rPr>
                <a:t>Database, 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Twitch </a:t>
              </a:r>
              <a:r>
                <a:rPr lang="en-US" sz="825" dirty="0" err="1">
                  <a:solidFill>
                    <a:srgbClr val="7B8898"/>
                  </a:solidFill>
                </a:rPr>
                <a:t>Api</a:t>
              </a:r>
              <a:r>
                <a:rPr lang="en-US" sz="825" dirty="0">
                  <a:solidFill>
                    <a:srgbClr val="7B8898"/>
                  </a:solidFill>
                </a:rPr>
                <a:t>,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6F171-C0EA-44BA-A888-A0CD66F9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306" y="1660712"/>
            <a:ext cx="2959842" cy="2959842"/>
          </a:xfrm>
          <a:prstGeom prst="rect">
            <a:avLst/>
          </a:prstGeom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54518" y="1436063"/>
            <a:ext cx="3658876" cy="5204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interest?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696A5EE4-A079-4620-8E2C-21FE0A94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14" y="2124876"/>
            <a:ext cx="2078387" cy="20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There are some intersections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B65154-45BB-41AC-AE0D-B10441DC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14" y="2131083"/>
            <a:ext cx="2287332" cy="22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69864" y="3311319"/>
            <a:ext cx="5659420" cy="1571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Twitch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is a live streaming video platform … primarily focuses on video game live streaming …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4325442" y="76817"/>
            <a:ext cx="41551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8BF00-B732-4734-8AB0-9F87A677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6" y="3311320"/>
            <a:ext cx="2905125" cy="157162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DC4D72E0-8DA3-4126-A09A-BC7889CB4995}"/>
              </a:ext>
            </a:extLst>
          </p:cNvPr>
          <p:cNvSpPr txBox="1">
            <a:spLocks/>
          </p:cNvSpPr>
          <p:nvPr/>
        </p:nvSpPr>
        <p:spPr>
          <a:xfrm>
            <a:off x="3369864" y="1224783"/>
            <a:ext cx="5659420" cy="17335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Online streamer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is a person who broadcasts themselves online through a live stream or pre-recorded video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DE56876-CC66-4C44-B100-0A201428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76" y="260555"/>
            <a:ext cx="2922412" cy="29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F3FB6-5002-4015-84BF-EE4FAF8F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1" y="2890067"/>
            <a:ext cx="8029575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9A63BD-2E2D-464C-A8EB-91CCFE1F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1606793"/>
            <a:ext cx="7611035" cy="1390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E07760-B7D3-4FAA-B70C-B06C751C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43" y="98789"/>
            <a:ext cx="8418641" cy="1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188150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Needs: Professional video editors.</a:t>
            </a: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But, It’s hard to get one.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7DB78218-8912-4EC7-B96B-13183D78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88" y="2164654"/>
            <a:ext cx="4616423" cy="2585197"/>
          </a:xfrm>
          <a:prstGeom prst="rect">
            <a:avLst/>
          </a:prstGeom>
        </p:spPr>
      </p:pic>
      <p:sp>
        <p:nvSpPr>
          <p:cNvPr id="8" name="Google Shape;105;p20">
            <a:extLst>
              <a:ext uri="{FF2B5EF4-FFF2-40B4-BE49-F238E27FC236}">
                <a16:creationId xmlns:a16="http://schemas.microsoft.com/office/drawing/2014/main" id="{A765D58E-0C87-4656-88B8-EC213EA1CD93}"/>
              </a:ext>
            </a:extLst>
          </p:cNvPr>
          <p:cNvSpPr txBox="1">
            <a:spLocks/>
          </p:cNvSpPr>
          <p:nvPr/>
        </p:nvSpPr>
        <p:spPr>
          <a:xfrm>
            <a:off x="113570" y="161365"/>
            <a:ext cx="5323454" cy="67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</a:rPr>
              <a:t>Motivations</a:t>
            </a:r>
            <a:endParaRPr lang="en-US" sz="6600" dirty="0">
              <a:solidFill>
                <a:srgbClr val="3051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77719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663</Words>
  <Application>Microsoft Office PowerPoint</Application>
  <PresentationFormat>화면 슬라이드 쇼(16:9)</PresentationFormat>
  <Paragraphs>175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Poppins Light</vt:lpstr>
      <vt:lpstr>Poppins</vt:lpstr>
      <vt:lpstr>Muli Light</vt:lpstr>
      <vt:lpstr>Calibri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78</cp:revision>
  <dcterms:modified xsi:type="dcterms:W3CDTF">2019-03-17T14:14:53Z</dcterms:modified>
</cp:coreProperties>
</file>